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79" r:id="rId8"/>
    <p:sldId id="264" r:id="rId9"/>
    <p:sldId id="265" r:id="rId10"/>
    <p:sldId id="266" r:id="rId11"/>
    <p:sldId id="267" r:id="rId12"/>
    <p:sldId id="268" r:id="rId13"/>
    <p:sldId id="277" r:id="rId14"/>
    <p:sldId id="270" r:id="rId15"/>
    <p:sldId id="271" r:id="rId16"/>
    <p:sldId id="272" r:id="rId17"/>
    <p:sldId id="273" r:id="rId18"/>
    <p:sldId id="274" r:id="rId19"/>
    <p:sldId id="276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A23C0-38D4-2964-BCE5-5188A53C0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CE11F0-41B9-83E0-E942-AA9634251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C7704-6E48-D274-D29B-A4DC890C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1A6E1-EC5C-5D9E-0C56-FBBF7558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55FF9-49C3-5A30-87E1-782ED1A9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5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7BE55-385B-9A81-39D8-40E28CD7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130A16-9863-236B-52B8-87089867E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73AC8-16CD-F7A0-3078-3612CDE1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D3CD8-5C19-3252-E610-DAF8BACD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7DE63-D8C0-41C6-5EB7-8E90E54A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8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1201F9-60F2-7C92-9843-7DCECE936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29EB61-2BB8-5855-6104-ABA148B20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B0971-AAA3-739E-168E-62B8AB59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76096-A12A-CDBC-799A-6994A417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1E21F-F5C2-5ABD-7F5C-7EFF4CCA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4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31914-7D28-ABD4-B761-51B1C861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23D1C-BA7E-5FEC-3FF7-E51B77AD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7E4FE-B721-48FB-0DE7-F9A01023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93E80-5C0D-886B-6DBC-9E54882B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0E5BF-E278-343F-961E-9263B5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4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72CD6-6E89-2A4C-58CE-D9592327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9ADA7-13D2-E7D6-D58C-13FD00586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54D96-D2AB-2B8C-3086-3BB385FD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202D9-0B94-4B25-D503-C9C93F57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45196-B1E5-E4D6-6D66-8B2DD491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7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90FE3-4098-7648-81CD-057407E5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96CA6-D4D2-F449-E4F7-366C0723D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7EB052-ADB4-8D9B-DD19-C37963C64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BB5BFB-EDF1-A341-2C31-D1F98120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9C4E2A-A2B8-C059-D4C1-5EF37951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6C9440-0700-1166-C8AA-9ED9E4C4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5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32704-BBC8-1D47-624A-64A6FED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C973B-E326-40E4-319A-B713F70C2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643288-6DA4-C3A2-3166-3B4590CA6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7A19-DE8C-B48D-F4BD-28FEACA2D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897127-E5AD-7DBA-EB84-030A974E8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1E43FA-5170-9477-99C8-C36A01C3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3987B-BE0E-D1D9-BF12-55433739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E2B1A7-3601-3DFB-99D6-18F39ED0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8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5D943-B27F-362D-0016-C9571C6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AB9894-2B0E-689B-42E3-E4F14783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7EEBD6-A497-626A-75AD-3769CE48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EF5B65-6E15-BFB4-14A4-092E7C14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8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50A268-FF85-8F99-0EB7-9C69432A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E9CC7E-BB7C-3986-CD32-F334F8E2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74A0FA-3156-2818-9A67-4B7329B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2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1C7D9-8E6A-E4F9-E2C2-FD8F5158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080FB-F1A6-EB5E-5A7C-13C639FD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CC966-E218-9DCB-631E-2F8C8A63D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70714C-AC63-C65C-0052-1C2BC82E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55CC39-3C17-023E-D201-F848E7A3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CFD63E-383F-0AB0-60C2-1C25EF53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1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9922D-2D5D-642D-FB52-FA4C316D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EE284E-FE87-26A5-C4C7-AAE03C5C6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CD4ABA-DB15-6817-EC0E-A0DF5190C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633AE8-9538-86C3-454A-80706BCB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F3F5F-0F32-610A-017F-9DE8861B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30C90-6BE6-1A78-64F6-FD3480F1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9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D84424-125D-0AD6-6F87-F010D1A5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5981E-829C-9613-26F1-98E4B2B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A6D8C-DB65-BDB4-36C0-0BC10C284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1D6F7-6634-4CCF-B184-6874A64AF34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17C80-3A04-6FD4-C5D6-D12001E66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C0CB9-9F32-F670-DC9A-A4F74DED8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61B43-E629-4263-958C-6C473642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7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8C0D0DC-C9C7-1A15-3319-8B12683D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0B9DE52-67D0-EB2F-6043-B316FC337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9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791F790C-D82A-9377-72A1-27DB3ABB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2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C1D3AE7-4376-544E-1EB9-A7182B8DB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D499F5E-33C8-0DB6-BE56-78FB8B13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5C29BFEC-15C5-CFE1-1CB2-F3FA36A4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D3EFD3-B654-0E5B-C288-5787BB0C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407" y="1350628"/>
            <a:ext cx="2091099" cy="44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336FCD2-96C3-352A-CB8C-0C427146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4D4355-D573-3058-17F3-070D926D7A88}"/>
              </a:ext>
            </a:extLst>
          </p:cNvPr>
          <p:cNvSpPr/>
          <p:nvPr/>
        </p:nvSpPr>
        <p:spPr>
          <a:xfrm>
            <a:off x="9408234" y="1191236"/>
            <a:ext cx="1916904" cy="2516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E1A0F9-AD89-E275-1F46-3C2FC42EE6B9}"/>
              </a:ext>
            </a:extLst>
          </p:cNvPr>
          <p:cNvSpPr/>
          <p:nvPr/>
        </p:nvSpPr>
        <p:spPr>
          <a:xfrm>
            <a:off x="9408234" y="1308683"/>
            <a:ext cx="1918800" cy="251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D2FD3-BB59-FCF0-A415-EAC0A0086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47" y="1451295"/>
            <a:ext cx="1915028" cy="36768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71408A-BDAB-3F03-1186-B35D32F482E2}"/>
              </a:ext>
            </a:extLst>
          </p:cNvPr>
          <p:cNvSpPr/>
          <p:nvPr/>
        </p:nvSpPr>
        <p:spPr>
          <a:xfrm>
            <a:off x="9408234" y="5153318"/>
            <a:ext cx="1918800" cy="251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F92634-5206-050D-C372-65099F290432}"/>
              </a:ext>
            </a:extLst>
          </p:cNvPr>
          <p:cNvSpPr/>
          <p:nvPr/>
        </p:nvSpPr>
        <p:spPr>
          <a:xfrm>
            <a:off x="9405660" y="5253984"/>
            <a:ext cx="1916904" cy="2516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42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142628D-71F4-0DE8-1EFC-6BB4F601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AB579C-1E73-49DB-A413-D239A0FD9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01" y="1300294"/>
            <a:ext cx="1976463" cy="419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8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6F1E44AB-8FEA-73A5-414B-2A597BE7D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D04D73-C753-F747-BDD6-C8F0098FE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95" y="1344865"/>
            <a:ext cx="1919885" cy="40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993C695-C740-75C6-EE36-E28508D2B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7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ADAAEAE-27CA-47D8-7560-8477718E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9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71F0A20-3C5D-D11E-C962-B7056E1D0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3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B65946B-2EF0-BB49-12C6-8790A7B4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그래픽 디자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B49FC8F1-2861-6424-7A0A-25243E146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317AB8E-4551-DCB6-C7EC-6D9F116A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4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CF7E997-22A5-6A1F-D572-5BFC23F1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8BE09451-BED1-A392-EE72-F257621DC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4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8BE09451-BED1-A392-EE72-F257621DC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1EA9E6-900C-1341-3928-947E24E9614E}"/>
              </a:ext>
            </a:extLst>
          </p:cNvPr>
          <p:cNvSpPr/>
          <p:nvPr/>
        </p:nvSpPr>
        <p:spPr>
          <a:xfrm>
            <a:off x="1443318" y="797859"/>
            <a:ext cx="9663953" cy="57374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D6240-A361-AF8C-3895-EF13E77A60D2}"/>
              </a:ext>
            </a:extLst>
          </p:cNvPr>
          <p:cNvSpPr txBox="1"/>
          <p:nvPr/>
        </p:nvSpPr>
        <p:spPr>
          <a:xfrm>
            <a:off x="1730188" y="3013501"/>
            <a:ext cx="8731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모두 구글폼을 이용 중인 상황</a:t>
            </a:r>
          </a:p>
        </p:txBody>
      </p:sp>
    </p:spTree>
    <p:extLst>
      <p:ext uri="{BB962C8B-B14F-4D97-AF65-F5344CB8AC3E}">
        <p14:creationId xmlns:p14="http://schemas.microsoft.com/office/powerpoint/2010/main" val="217202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CFB2C8E-F3B0-FCF5-B5B1-37C2AFAE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CB039B6-95ED-1BBD-B946-952C05E31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3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</Words>
  <Application>Microsoft Office PowerPoint</Application>
  <PresentationFormat>와이드스크린</PresentationFormat>
  <Paragraphs>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이승연(컴퓨터공학전공)</dc:creator>
  <cp:lastModifiedBy>이승연(컴퓨터공학전공)</cp:lastModifiedBy>
  <cp:revision>8</cp:revision>
  <dcterms:created xsi:type="dcterms:W3CDTF">2023-05-26T02:24:53Z</dcterms:created>
  <dcterms:modified xsi:type="dcterms:W3CDTF">2023-05-26T04:43:02Z</dcterms:modified>
</cp:coreProperties>
</file>